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aira Medium"/>
      <p:regular r:id="rId14"/>
    </p:embeddedFon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Normalization: An Essential Database Concept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 is a fundamental technique in database design that organizes data in a database to reduce redundancy, improve data integrity, and optimize query performance. It involves breaking down a database into smaller tables and defining relationships between them.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5421"/>
            <a:ext cx="61279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is Normalization?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0094" y="2854523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Eliminating Redundancy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 removes duplicate data by organizing information into separate, related tables.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076" y="2854523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Improving Data Integrity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Normalized databases ensure data consistency and reduce the risk of data anomalies.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2590" y="5632847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3189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Optimizing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 can improve query speed and efficiency by minimizing data duplication.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247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Objectives of Normalization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9531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Eliminate Redundancy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the storage of the same data in multiple places, which can lead to data inconsistency and excessive storage requirements.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Ensure Data Integrity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the accuracy, completeness, and consistency of data by enforcing relationships and constraints.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937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Optimize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query speed and efficiency by minimizing the amount of data that needs to be accessed or transferred.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479" y="777835"/>
            <a:ext cx="7316986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Normal Forms: 1NF, 2NF, 3NF, BCNF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75083" y="1610439"/>
            <a:ext cx="22860" cy="5841206"/>
          </a:xfrm>
          <a:prstGeom prst="roundRect">
            <a:avLst>
              <a:gd name="adj" fmla="val 70876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566178" y="2004060"/>
            <a:ext cx="630079" cy="22860"/>
          </a:xfrm>
          <a:prstGeom prst="roundRect">
            <a:avLst>
              <a:gd name="adj" fmla="val 708764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6183987" y="1812965"/>
            <a:ext cx="405051" cy="405051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34720" y="1880473"/>
            <a:ext cx="103465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76636" y="1790462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1NF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76636" y="2179677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repeating groups and ensures data is stored in a tabular format with no nested tables.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66178" y="3509367"/>
            <a:ext cx="630079" cy="22860"/>
          </a:xfrm>
          <a:prstGeom prst="roundRect">
            <a:avLst>
              <a:gd name="adj" fmla="val 708764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6183987" y="3318272"/>
            <a:ext cx="405051" cy="405051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04002" y="3385780"/>
            <a:ext cx="165021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76636" y="3295769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2NF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76636" y="3684984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that all non-key attributes are fully dependent on the primary key, not just a part of it.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66178" y="5014674"/>
            <a:ext cx="630079" cy="22860"/>
          </a:xfrm>
          <a:prstGeom prst="roundRect">
            <a:avLst>
              <a:gd name="adj" fmla="val 708764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3987" y="4823579"/>
            <a:ext cx="405051" cy="405051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4955" y="4891088"/>
            <a:ext cx="16311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76636" y="4801076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3NF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76636" y="5190292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Removes transitive dependencies, where a non-key attribute depends on another non-key attribute.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66178" y="6519982"/>
            <a:ext cx="630079" cy="22860"/>
          </a:xfrm>
          <a:prstGeom prst="roundRect">
            <a:avLst>
              <a:gd name="adj" fmla="val 708764"/>
            </a:avLst>
          </a:prstGeom>
          <a:solidFill>
            <a:srgbClr val="FC8337"/>
          </a:solidFill>
          <a:ln/>
        </p:spPr>
      </p:sp>
      <p:sp>
        <p:nvSpPr>
          <p:cNvPr id="21" name="Shape 18"/>
          <p:cNvSpPr/>
          <p:nvPr/>
        </p:nvSpPr>
        <p:spPr>
          <a:xfrm>
            <a:off x="6183987" y="6328886"/>
            <a:ext cx="405051" cy="405051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99359" y="6396395"/>
            <a:ext cx="17418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76636" y="6306383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BCNF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376636" y="6695599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Enforces that every determinant (a set of attributes that uniquely identifies a row) is a candidate key.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Applying Normalization: Step-by-Step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Identify Entities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561" y="248471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 the key objects and their attributes that need to be represented in the database.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5463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Define Relationships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939540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the connections between the entities, such as one-to-many or many-to-many.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500122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Apply Normal Forms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39436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Progressively normalize the database schema to eliminate redundancy and improve data integrity.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Validate and Iterate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561" y="6849189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review the normalized schema and make adjustments as needed.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814"/>
            <a:ext cx="8956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Benefits of Normalized Databases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5544"/>
            <a:ext cx="2858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Reduced Redundancy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95963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Normalized databases eliminate the storage of the same data in multiple places.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Improved Integrity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79596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 ensures data consistency and reduces the risk of data anomalies.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Enhanced Performance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Normalized schemas can improve query speed and efficiency by minimizing data duplication.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Better Scalability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579596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 makes it easier to add, update, or remove data without affecting the overall database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694" y="3204686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Normalization is Essential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6442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Applying normalization principles is a critical step in designing efficient and scalable databases.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6676" y="3204686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Balancing Tradeoffs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Carefully consider the balance between normalization and denormalization based on your specific requirements.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6190" y="5991582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3306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review and refine your database schema to maintain optimal performance and data integrity.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2024-11-08T09:50:24Z</dcterms:created>
  <dcterms:modified xsi:type="dcterms:W3CDTF">2024-11-08T09:50:24Z</dcterms:modified>
</cp:coreProperties>
</file>